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664768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F23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Vaping Safer</a:t>
            </a:r>
            <a:endParaRPr lang="en-US" sz="4000" dirty="0"/>
          </a:p>
          <a:p>
            <a:pPr algn="ctr" indent="0" marL="0">
              <a:buNone/>
            </a:pPr>
            <a:r>
              <a:rPr lang="en-US" sz="4000" b="1" dirty="0">
                <a:solidFill>
                  <a:srgbClr val="1F23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 Smoking?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1188720" y="1783080"/>
            <a:ext cx="5184648" cy="566928"/>
          </a:xfrm>
          <a:prstGeom prst="roundRect">
            <a:avLst>
              <a:gd name="adj" fmla="val 50000"/>
            </a:avLst>
          </a:prstGeom>
          <a:solidFill>
            <a:srgbClr val="1F232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188720" y="1783080"/>
            <a:ext cx="5184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harmful</a:t>
            </a:r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 but </a:t>
            </a:r>
            <a:pPr algn="ctr" indent="0" marL="0">
              <a:buNone/>
            </a:pPr>
            <a:r>
              <a:rPr lang="en-US" sz="20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harmless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2697480"/>
            <a:ext cx="3186684" cy="3246120"/>
          </a:xfrm>
          <a:prstGeom prst="roundRect">
            <a:avLst>
              <a:gd name="adj" fmla="val 5165"/>
            </a:avLst>
          </a:prstGeom>
          <a:solidFill>
            <a:srgbClr val="2E3238"/>
          </a:solidFill>
          <a:ln/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9062" y="2926080"/>
            <a:ext cx="822960" cy="8229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57200" y="3794760"/>
            <a:ext cx="31866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spc="3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SMOKING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4233672"/>
            <a:ext cx="31866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B8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Burns tobacco</a:t>
            </a:r>
            <a:endParaRPr lang="en-US" sz="14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782312"/>
            <a:ext cx="219456" cy="21945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60704" y="4727448"/>
            <a:ext cx="24551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</a:t>
            </a:r>
            <a:endParaRPr lang="en-US" sz="15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148072"/>
            <a:ext cx="219456" cy="21945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60704" y="5093208"/>
            <a:ext cx="24551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monoxide</a:t>
            </a:r>
            <a:endParaRPr lang="en-US" sz="15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513832"/>
            <a:ext cx="219456" cy="21945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60704" y="5458968"/>
            <a:ext cx="24551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chemicals</a:t>
            </a:r>
            <a:endParaRPr lang="en-US" sz="1500" dirty="0"/>
          </a:p>
        </p:txBody>
      </p:sp>
      <p:sp>
        <p:nvSpPr>
          <p:cNvPr id="15" name="Shape 9"/>
          <p:cNvSpPr/>
          <p:nvPr/>
        </p:nvSpPr>
        <p:spPr>
          <a:xfrm>
            <a:off x="3918204" y="2697480"/>
            <a:ext cx="3186684" cy="3246120"/>
          </a:xfrm>
          <a:prstGeom prst="roundRect">
            <a:avLst>
              <a:gd name="adj" fmla="val 5165"/>
            </a:avLst>
          </a:prstGeom>
          <a:solidFill>
            <a:srgbClr val="0E7C72"/>
          </a:solidFill>
          <a:ln/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066" y="2926080"/>
            <a:ext cx="822960" cy="82296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918204" y="3794760"/>
            <a:ext cx="31866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spc="3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VAPING</a:t>
            </a:r>
            <a:endParaRPr lang="en-US" sz="2600" dirty="0"/>
          </a:p>
        </p:txBody>
      </p:sp>
      <p:sp>
        <p:nvSpPr>
          <p:cNvPr id="18" name="Text 11"/>
          <p:cNvSpPr txBox="1"/>
          <p:nvPr/>
        </p:nvSpPr>
        <p:spPr>
          <a:xfrm>
            <a:off x="3918204" y="4233672"/>
            <a:ext cx="31866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CCF0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Heats liquid</a:t>
            </a:r>
            <a:endParaRPr lang="en-US" sz="14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2524" y="4782312"/>
            <a:ext cx="219456" cy="219456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4521708" y="4727448"/>
            <a:ext cx="24551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tar</a:t>
            </a:r>
            <a:endParaRPr lang="en-US" sz="15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2524" y="5148072"/>
            <a:ext cx="219456" cy="219456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4521708" y="5093208"/>
            <a:ext cx="24551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carbon monoxide</a:t>
            </a:r>
            <a:endParaRPr lang="en-US" sz="15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2524" y="5513832"/>
            <a:ext cx="219456" cy="219456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4521708" y="5458968"/>
            <a:ext cx="24551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toxins, lower levels</a:t>
            </a:r>
            <a:endParaRPr lang="en-US" sz="1500" dirty="0"/>
          </a:p>
        </p:txBody>
      </p:sp>
      <p:sp>
        <p:nvSpPr>
          <p:cNvPr id="25" name="Shape 15"/>
          <p:cNvSpPr/>
          <p:nvPr/>
        </p:nvSpPr>
        <p:spPr>
          <a:xfrm>
            <a:off x="3479292" y="3154680"/>
            <a:ext cx="603504" cy="60350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2328"/>
            </a:solidFill>
            <a:prstDash val="solid"/>
          </a:ln>
        </p:spPr>
      </p:sp>
      <p:sp>
        <p:nvSpPr>
          <p:cNvPr id="26" name="Text 16"/>
          <p:cNvSpPr txBox="1"/>
          <p:nvPr/>
        </p:nvSpPr>
        <p:spPr>
          <a:xfrm>
            <a:off x="3479292" y="315468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3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</a:t>
            </a:r>
            <a:endParaRPr lang="en-US" sz="1600" dirty="0"/>
          </a:p>
        </p:txBody>
      </p:sp>
      <p:sp>
        <p:nvSpPr>
          <p:cNvPr id="27" name="Text 17"/>
          <p:cNvSpPr txBox="1"/>
          <p:nvPr/>
        </p:nvSpPr>
        <p:spPr>
          <a:xfrm>
            <a:off x="457200" y="6217920"/>
            <a:ext cx="6647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400" kern="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</a:t>
            </a:r>
            <a:endParaRPr lang="en-US" sz="1400" dirty="0"/>
          </a:p>
        </p:txBody>
      </p:sp>
      <p:sp>
        <p:nvSpPr>
          <p:cNvPr id="28" name="Shape 18"/>
          <p:cNvSpPr/>
          <p:nvPr/>
        </p:nvSpPr>
        <p:spPr>
          <a:xfrm>
            <a:off x="457200" y="6675120"/>
            <a:ext cx="2063496" cy="1783080"/>
          </a:xfrm>
          <a:prstGeom prst="roundRect">
            <a:avLst>
              <a:gd name="adj" fmla="val 7692"/>
            </a:avLst>
          </a:prstGeom>
          <a:solidFill>
            <a:srgbClr val="EEF1F4"/>
          </a:solidFill>
          <a:ln/>
        </p:spPr>
      </p:sp>
      <p:sp>
        <p:nvSpPr>
          <p:cNvPr id="29" name="Text 19"/>
          <p:cNvSpPr txBox="1"/>
          <p:nvPr/>
        </p:nvSpPr>
        <p:spPr>
          <a:xfrm>
            <a:off x="457200" y="6784848"/>
            <a:ext cx="20634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F23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 to 70</a:t>
            </a:r>
            <a:endParaRPr lang="en-US" sz="3400" dirty="0"/>
          </a:p>
        </p:txBody>
      </p:sp>
      <p:sp>
        <p:nvSpPr>
          <p:cNvPr id="30" name="Text 20"/>
          <p:cNvSpPr txBox="1"/>
          <p:nvPr/>
        </p:nvSpPr>
        <p:spPr>
          <a:xfrm>
            <a:off x="594360" y="7543800"/>
            <a:ext cx="17891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F23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cancer-causing chemicals in cigarette smoke</a:t>
            </a:r>
            <a:endParaRPr lang="en-US" sz="1250" dirty="0"/>
          </a:p>
        </p:txBody>
      </p:sp>
      <p:sp>
        <p:nvSpPr>
          <p:cNvPr id="31" name="Shape 21"/>
          <p:cNvSpPr/>
          <p:nvPr/>
        </p:nvSpPr>
        <p:spPr>
          <a:xfrm>
            <a:off x="2749296" y="6675120"/>
            <a:ext cx="2063496" cy="1783080"/>
          </a:xfrm>
          <a:prstGeom prst="roundRect">
            <a:avLst>
              <a:gd name="adj" fmla="val 7692"/>
            </a:avLst>
          </a:prstGeom>
          <a:solidFill>
            <a:srgbClr val="EEF1F4"/>
          </a:solidFill>
          <a:ln/>
        </p:spPr>
      </p:sp>
      <p:sp>
        <p:nvSpPr>
          <p:cNvPr id="32" name="Text 22"/>
          <p:cNvSpPr txBox="1"/>
          <p:nvPr/>
        </p:nvSpPr>
        <p:spPr>
          <a:xfrm>
            <a:off x="2749296" y="6784848"/>
            <a:ext cx="20634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0E7C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</a:t>
            </a:r>
            <a:endParaRPr lang="en-US" sz="4600" dirty="0"/>
          </a:p>
        </p:txBody>
      </p:sp>
      <p:sp>
        <p:nvSpPr>
          <p:cNvPr id="33" name="Text 23"/>
          <p:cNvSpPr txBox="1"/>
          <p:nvPr/>
        </p:nvSpPr>
        <p:spPr>
          <a:xfrm>
            <a:off x="2886456" y="7543800"/>
            <a:ext cx="17891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F23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likely to quit using a vape than other nicotine replacement</a:t>
            </a:r>
            <a:endParaRPr lang="en-US" sz="1250" dirty="0"/>
          </a:p>
        </p:txBody>
      </p:sp>
      <p:sp>
        <p:nvSpPr>
          <p:cNvPr id="34" name="Shape 24"/>
          <p:cNvSpPr/>
          <p:nvPr/>
        </p:nvSpPr>
        <p:spPr>
          <a:xfrm>
            <a:off x="5041392" y="6675120"/>
            <a:ext cx="2063496" cy="1783080"/>
          </a:xfrm>
          <a:prstGeom prst="roundRect">
            <a:avLst>
              <a:gd name="adj" fmla="val 7692"/>
            </a:avLst>
          </a:prstGeom>
          <a:solidFill>
            <a:srgbClr val="EEF1F4"/>
          </a:solidFill>
          <a:ln/>
        </p:spPr>
      </p:sp>
      <p:sp>
        <p:nvSpPr>
          <p:cNvPr id="35" name="Text 25"/>
          <p:cNvSpPr txBox="1"/>
          <p:nvPr/>
        </p:nvSpPr>
        <p:spPr>
          <a:xfrm>
            <a:off x="5041392" y="6784848"/>
            <a:ext cx="20634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E7C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in 3</a:t>
            </a:r>
            <a:endParaRPr lang="en-US" sz="3400" dirty="0"/>
          </a:p>
        </p:txBody>
      </p:sp>
      <p:sp>
        <p:nvSpPr>
          <p:cNvPr id="36" name="Text 26"/>
          <p:cNvSpPr txBox="1"/>
          <p:nvPr/>
        </p:nvSpPr>
        <p:spPr>
          <a:xfrm>
            <a:off x="5178552" y="7543800"/>
            <a:ext cx="17891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F23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(almost) quit using a vape + Stop Smoking Service help</a:t>
            </a:r>
            <a:endParaRPr lang="en-US" sz="1250" dirty="0"/>
          </a:p>
        </p:txBody>
      </p:sp>
      <p:sp>
        <p:nvSpPr>
          <p:cNvPr id="37" name="Shape 27"/>
          <p:cNvSpPr/>
          <p:nvPr/>
        </p:nvSpPr>
        <p:spPr>
          <a:xfrm>
            <a:off x="457200" y="8686800"/>
            <a:ext cx="6647688" cy="1325880"/>
          </a:xfrm>
          <a:prstGeom prst="roundRect">
            <a:avLst>
              <a:gd name="adj" fmla="val 10345"/>
            </a:avLst>
          </a:prstGeom>
          <a:solidFill>
            <a:srgbClr val="FEF3C7"/>
          </a:solidFill>
          <a:ln/>
        </p:spPr>
      </p:sp>
      <p:pic>
        <p:nvPicPr>
          <p:cNvPr id="3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" y="9006840"/>
            <a:ext cx="685800" cy="685800"/>
          </a:xfrm>
          <a:prstGeom prst="rect">
            <a:avLst/>
          </a:prstGeom>
        </p:spPr>
      </p:pic>
      <p:sp>
        <p:nvSpPr>
          <p:cNvPr id="39" name="Text 28"/>
          <p:cNvSpPr txBox="1"/>
          <p:nvPr/>
        </p:nvSpPr>
        <p:spPr>
          <a:xfrm>
            <a:off x="1645920" y="8796528"/>
            <a:ext cx="5276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453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Still not risk-free</a:t>
            </a:r>
            <a:endParaRPr lang="en-US" sz="2000" dirty="0"/>
          </a:p>
        </p:txBody>
      </p:sp>
      <p:sp>
        <p:nvSpPr>
          <p:cNvPr id="40" name="Text 29"/>
          <p:cNvSpPr txBox="1"/>
          <p:nvPr/>
        </p:nvSpPr>
        <p:spPr>
          <a:xfrm>
            <a:off x="1645920" y="9189720"/>
            <a:ext cx="5276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3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effects still unknown</a:t>
            </a:r>
            <a:endParaRPr lang="en-US" sz="1400" dirty="0"/>
          </a:p>
          <a:p>
            <a:pPr marL="203200" indent="-2032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3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Vapour can carry metals and formaldehyde</a:t>
            </a:r>
            <a:endParaRPr lang="en-US" sz="1400" dirty="0"/>
          </a:p>
          <a:p>
            <a:pPr marL="203200" indent="-2032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3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adult smokers — not young people</a:t>
            </a:r>
            <a:endParaRPr lang="en-US" sz="1400" dirty="0"/>
          </a:p>
        </p:txBody>
      </p:sp>
      <p:sp>
        <p:nvSpPr>
          <p:cNvPr id="41" name="Text 30"/>
          <p:cNvSpPr txBox="1"/>
          <p:nvPr/>
        </p:nvSpPr>
        <p:spPr>
          <a:xfrm>
            <a:off x="457200" y="10149840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NHS · FRANK · Advances in Respiratory Medicine (2023)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Vaping Safer Than Smoking? – Group C</dc:title>
  <dc:subject>PptxGenJS Presentation</dc:subject>
  <dc:creator>PptxGenJS</dc:creator>
  <cp:lastModifiedBy>PptxGenJS</cp:lastModifiedBy>
  <cp:revision>1</cp:revision>
  <dcterms:created xsi:type="dcterms:W3CDTF">2026-09-17T08:38:29Z</dcterms:created>
  <dcterms:modified xsi:type="dcterms:W3CDTF">2026-09-17T08:38:29Z</dcterms:modified>
</cp:coreProperties>
</file>